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1" r:id="rId6"/>
    <p:sldId id="263" r:id="rId7"/>
    <p:sldId id="265" r:id="rId8"/>
    <p:sldId id="266" r:id="rId9"/>
    <p:sldId id="259" r:id="rId10"/>
    <p:sldId id="267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8"/>
  </p:normalViewPr>
  <p:slideViewPr>
    <p:cSldViewPr snapToGrid="0" snapToObjects="1">
      <p:cViewPr varScale="1">
        <p:scale>
          <a:sx n="58" d="100"/>
          <a:sy n="58" d="100"/>
        </p:scale>
        <p:origin x="47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uddnjs0815@gmail.com" userId="97fe9158e2666ae6" providerId="LiveId" clId="{55EB8736-3050-B040-9366-6DC03BEF9831}"/>
    <pc:docChg chg="undo custSel modSld">
      <pc:chgData name="auddnjs0815@gmail.com" userId="97fe9158e2666ae6" providerId="LiveId" clId="{55EB8736-3050-B040-9366-6DC03BEF9831}" dt="2022-06-07T02:15:41.040" v="78" actId="20577"/>
      <pc:docMkLst>
        <pc:docMk/>
      </pc:docMkLst>
      <pc:sldChg chg="modSp mod">
        <pc:chgData name="auddnjs0815@gmail.com" userId="97fe9158e2666ae6" providerId="LiveId" clId="{55EB8736-3050-B040-9366-6DC03BEF9831}" dt="2022-06-07T02:15:23.387" v="8" actId="1076"/>
        <pc:sldMkLst>
          <pc:docMk/>
          <pc:sldMk cId="0" sldId="258"/>
        </pc:sldMkLst>
        <pc:spChg chg="mod">
          <ac:chgData name="auddnjs0815@gmail.com" userId="97fe9158e2666ae6" providerId="LiveId" clId="{55EB8736-3050-B040-9366-6DC03BEF9831}" dt="2022-06-07T02:15:11.375" v="5" actId="20577"/>
          <ac:spMkLst>
            <pc:docMk/>
            <pc:sldMk cId="0" sldId="258"/>
            <ac:spMk id="178" creationId="{00000000-0000-0000-0000-000000000000}"/>
          </ac:spMkLst>
        </pc:spChg>
        <pc:picChg chg="mod">
          <ac:chgData name="auddnjs0815@gmail.com" userId="97fe9158e2666ae6" providerId="LiveId" clId="{55EB8736-3050-B040-9366-6DC03BEF9831}" dt="2022-06-07T02:15:23.387" v="8" actId="1076"/>
          <ac:picMkLst>
            <pc:docMk/>
            <pc:sldMk cId="0" sldId="258"/>
            <ac:picMk id="7" creationId="{529B66E8-3A2C-2BE4-6A4C-F389C8B579B2}"/>
          </ac:picMkLst>
        </pc:picChg>
      </pc:sldChg>
      <pc:sldChg chg="modSp mod">
        <pc:chgData name="auddnjs0815@gmail.com" userId="97fe9158e2666ae6" providerId="LiveId" clId="{55EB8736-3050-B040-9366-6DC03BEF9831}" dt="2022-06-07T02:15:41.040" v="78" actId="20577"/>
        <pc:sldMkLst>
          <pc:docMk/>
          <pc:sldMk cId="0" sldId="260"/>
        </pc:sldMkLst>
        <pc:spChg chg="mod">
          <ac:chgData name="auddnjs0815@gmail.com" userId="97fe9158e2666ae6" providerId="LiveId" clId="{55EB8736-3050-B040-9366-6DC03BEF9831}" dt="2022-06-07T02:15:41.040" v="78" actId="20577"/>
          <ac:spMkLst>
            <pc:docMk/>
            <pc:sldMk cId="0" sldId="260"/>
            <ac:spMk id="186" creationId="{00000000-0000-0000-0000-000000000000}"/>
          </ac:spMkLst>
        </pc:spChg>
        <pc:picChg chg="mod">
          <ac:chgData name="auddnjs0815@gmail.com" userId="97fe9158e2666ae6" providerId="LiveId" clId="{55EB8736-3050-B040-9366-6DC03BEF9831}" dt="2022-06-07T02:15:15.531" v="7" actId="1076"/>
          <ac:picMkLst>
            <pc:docMk/>
            <pc:sldMk cId="0" sldId="260"/>
            <ac:picMk id="7" creationId="{CD7A6BAB-8C6C-CC04-49DC-8EFE57C62E9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제목 및 부제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13" name="제목 텍스트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제목 텍스트</a:t>
            </a:r>
          </a:p>
        </p:txBody>
      </p:sp>
      <p:sp>
        <p:nvSpPr>
          <p:cNvPr id="1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텍스트"/>
          <p:cNvSpPr txBox="1">
            <a:spLocks noGrp="1"/>
          </p:cNvSpPr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텍스트</a:t>
            </a:r>
          </a:p>
        </p:txBody>
      </p:sp>
      <p:sp>
        <p:nvSpPr>
          <p:cNvPr id="103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사진 - 3장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태양광 패널을 찍은 흑백 사진"/>
          <p:cNvSpPr>
            <a:spLocks noGrp="1"/>
          </p:cNvSpPr>
          <p:nvPr>
            <p:ph type="pic" sz="half" idx="21"/>
          </p:nvPr>
        </p:nvSpPr>
        <p:spPr>
          <a:xfrm>
            <a:off x="12192000" y="-177800"/>
            <a:ext cx="12192000" cy="716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댐의 배수로 위로 흐르는 물을 찍은 흑백 사진"/>
          <p:cNvSpPr>
            <a:spLocks noGrp="1"/>
          </p:cNvSpPr>
          <p:nvPr>
            <p:ph type="pic" sz="half" idx="22"/>
          </p:nvPr>
        </p:nvSpPr>
        <p:spPr>
          <a:xfrm>
            <a:off x="12192000" y="6451600"/>
            <a:ext cx="12192000" cy="82973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흐린 하늘 아래에 있는 풍차를 찍은 흑백 사진"/>
          <p:cNvSpPr>
            <a:spLocks noGrp="1"/>
          </p:cNvSpPr>
          <p:nvPr>
            <p:ph type="pic" idx="23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설명 풍선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pPr>
            <a:endParaRPr/>
          </a:p>
        </p:txBody>
      </p:sp>
      <p:sp>
        <p:nvSpPr>
          <p:cNvPr id="122" name="여기에 인용을 입력하십시오."/>
          <p:cNvSpPr txBox="1">
            <a:spLocks noGrp="1"/>
          </p:cNvSpPr>
          <p:nvPr>
            <p:ph type="body" sz="quarter" idx="21"/>
          </p:nvPr>
        </p:nvSpPr>
        <p:spPr>
          <a:xfrm>
            <a:off x="1676400" y="4089400"/>
            <a:ext cx="21056600" cy="21463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r>
              <a:t>여기에 인용을 입력하십시오.</a:t>
            </a:r>
          </a:p>
        </p:txBody>
      </p:sp>
      <p:sp>
        <p:nvSpPr>
          <p:cNvPr id="123" name="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762000" y="10845800"/>
            <a:ext cx="22860000" cy="14224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텍스트"/>
          <p:cNvSpPr txBox="1">
            <a:spLocks noGrp="1"/>
          </p:cNvSpPr>
          <p:nvPr>
            <p:ph type="body" sz="quarter" idx="23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텍스트</a:t>
            </a:r>
          </a:p>
        </p:txBody>
      </p:sp>
      <p:sp>
        <p:nvSpPr>
          <p:cNvPr id="1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인용 대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여기에 인용을 입력하십시오."/>
          <p:cNvSpPr txBox="1">
            <a:spLocks noGrp="1"/>
          </p:cNvSpPr>
          <p:nvPr>
            <p:ph type="body" sz="quarter" idx="21"/>
          </p:nvPr>
        </p:nvSpPr>
        <p:spPr>
          <a:xfrm>
            <a:off x="11049000" y="3721100"/>
            <a:ext cx="12573000" cy="378206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r>
              <a:t>여기에 인용을 입력하십시오.</a:t>
            </a:r>
          </a:p>
        </p:txBody>
      </p:sp>
      <p:sp>
        <p:nvSpPr>
          <p:cNvPr id="133" name="흐린 하늘 아래에 있는 풍차를 찍은 흑백 사진"/>
          <p:cNvSpPr>
            <a:spLocks noGrp="1"/>
          </p:cNvSpPr>
          <p:nvPr>
            <p:ph type="pic" idx="22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23"/>
          </p:nvPr>
        </p:nvSpPr>
        <p:spPr>
          <a:xfrm>
            <a:off x="11049000" y="10845800"/>
            <a:ext cx="12573000" cy="14224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Apple SD 산돌고딕 Neo 볼드체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사진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댐 위에 서 있는 사람을 찍은 흑백 항공 사진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빈 페이지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빈 페이지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사진 - 수평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댐 위에 서 있는 사람을 찍은 흑백 항공 사진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24" name="제목 텍스트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제목 텍스트</a:t>
            </a:r>
          </a:p>
        </p:txBody>
      </p:sp>
      <p:sp>
        <p:nvSpPr>
          <p:cNvPr id="25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6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제목 및 부제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선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34" name="제목 텍스트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제목 텍스트</a:t>
            </a:r>
          </a:p>
        </p:txBody>
      </p:sp>
      <p:sp>
        <p:nvSpPr>
          <p:cNvPr id="35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6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제목 - 가운데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제목 텍스트"/>
          <p:cNvSpPr txBox="1">
            <a:spLocks noGrp="1"/>
          </p:cNvSpPr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제목 텍스트</a:t>
            </a:r>
          </a:p>
        </p:txBody>
      </p:sp>
      <p:sp>
        <p:nvSpPr>
          <p:cNvPr id="4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사진 - 수직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선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52" name="흐린 하늘 아래에 있는 풍차를 찍은 흑백 사진"/>
          <p:cNvSpPr>
            <a:spLocks noGrp="1"/>
          </p:cNvSpPr>
          <p:nvPr>
            <p:ph type="pic" idx="21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제목 텍스트"/>
          <p:cNvSpPr txBox="1">
            <a:spLocks noGrp="1"/>
          </p:cNvSpPr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제목 텍스트</a:t>
            </a:r>
          </a:p>
        </p:txBody>
      </p:sp>
      <p:sp>
        <p:nvSpPr>
          <p:cNvPr id="5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텍스트"/>
          <p:cNvSpPr txBox="1">
            <a:spLocks noGrp="1"/>
          </p:cNvSpPr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텍스트</a:t>
            </a:r>
          </a:p>
        </p:txBody>
      </p:sp>
      <p:sp>
        <p:nvSpPr>
          <p:cNvPr id="63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텍스트"/>
          <p:cNvSpPr txBox="1">
            <a:spLocks noGrp="1"/>
          </p:cNvSpPr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텍스트</a:t>
            </a:r>
          </a:p>
        </p:txBody>
      </p:sp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텍스트"/>
          <p:cNvSpPr txBox="1">
            <a:spLocks noGrp="1"/>
          </p:cNvSpPr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텍스트</a:t>
            </a:r>
          </a:p>
        </p:txBody>
      </p:sp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83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텍스트"/>
          <p:cNvSpPr txBox="1">
            <a:spLocks noGrp="1"/>
          </p:cNvSpPr>
          <p:nvPr>
            <p:ph type="body" sz="quarter" idx="21"/>
          </p:nvPr>
        </p:nvSpPr>
        <p:spPr>
          <a:xfrm>
            <a:off x="762000" y="622300"/>
            <a:ext cx="20955000" cy="647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텍스트</a:t>
            </a:r>
          </a:p>
        </p:txBody>
      </p:sp>
      <p:sp>
        <p:nvSpPr>
          <p:cNvPr id="92" name="흐린 하늘 아래에 있는 풍차를 찍은 흑백 사진"/>
          <p:cNvSpPr>
            <a:spLocks noGrp="1"/>
          </p:cNvSpPr>
          <p:nvPr>
            <p:ph type="pic" idx="22"/>
          </p:nvPr>
        </p:nvSpPr>
        <p:spPr>
          <a:xfrm>
            <a:off x="132588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제목 텍스트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94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선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</p:txBody>
      </p:sp>
      <p:sp>
        <p:nvSpPr>
          <p:cNvPr id="3" name="제목 텍스트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제목 텍스트</a:t>
            </a:r>
          </a:p>
        </p:txBody>
      </p:sp>
      <p:sp>
        <p:nvSpPr>
          <p:cNvPr id="4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Apple SD 산돌고딕 Neo 볼드체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스크린샷 2022-06-05 오전 1.01.29.png" descr="스크린샷 2022-06-05 오전 1.01.29.pn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4523" r="4523"/>
          <a:stretch>
            <a:fillRect/>
          </a:stretch>
        </p:blipFill>
        <p:spPr>
          <a:xfrm>
            <a:off x="-80765" y="-359"/>
            <a:ext cx="10448537" cy="13716993"/>
          </a:xfrm>
          <a:prstGeom prst="rect">
            <a:avLst/>
          </a:prstGeom>
        </p:spPr>
      </p:pic>
      <p:sp>
        <p:nvSpPr>
          <p:cNvPr id="167" name="20185309…"/>
          <p:cNvSpPr txBox="1">
            <a:spLocks noGrp="1"/>
          </p:cNvSpPr>
          <p:nvPr>
            <p:ph type="title"/>
          </p:nvPr>
        </p:nvSpPr>
        <p:spPr>
          <a:xfrm>
            <a:off x="19316251" y="10057083"/>
            <a:ext cx="4369563" cy="1780634"/>
          </a:xfrm>
          <a:prstGeom prst="rect">
            <a:avLst/>
          </a:prstGeom>
          <a:ln w="25400">
            <a:solidFill>
              <a:srgbClr val="5B5854"/>
            </a:solidFill>
          </a:ln>
        </p:spPr>
        <p:txBody>
          <a:bodyPr/>
          <a:lstStyle/>
          <a:p>
            <a:pPr defTabSz="371475">
              <a:defRPr sz="6030">
                <a:solidFill>
                  <a:srgbClr val="FFFFFF"/>
                </a:solidFill>
              </a:defRPr>
            </a:pPr>
            <a:r>
              <a:rPr dirty="0"/>
              <a:t>20185309</a:t>
            </a:r>
          </a:p>
          <a:p>
            <a:pPr defTabSz="371475">
              <a:defRPr sz="6030">
                <a:solidFill>
                  <a:srgbClr val="FFFFFF"/>
                </a:solidFill>
              </a:defRPr>
            </a:pPr>
            <a:r>
              <a:rPr dirty="0" err="1"/>
              <a:t>황명원</a:t>
            </a:r>
            <a:endParaRPr dirty="0"/>
          </a:p>
        </p:txBody>
      </p:sp>
      <p:sp>
        <p:nvSpPr>
          <p:cNvPr id="168" name="컴퓨터 그래픽스 기말 프로젝트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sz="7000" dirty="0" err="1"/>
              <a:t>컴퓨터</a:t>
            </a:r>
            <a:r>
              <a:rPr sz="7000" dirty="0"/>
              <a:t> </a:t>
            </a:r>
            <a:r>
              <a:rPr sz="7000" dirty="0" err="1"/>
              <a:t>그래픽스</a:t>
            </a:r>
            <a:r>
              <a:rPr sz="7000" dirty="0"/>
              <a:t> </a:t>
            </a:r>
            <a:r>
              <a:rPr sz="7000" dirty="0" err="1"/>
              <a:t>기말</a:t>
            </a:r>
            <a:r>
              <a:rPr sz="7000" dirty="0"/>
              <a:t> </a:t>
            </a:r>
            <a:r>
              <a:rPr sz="7000" dirty="0" err="1"/>
              <a:t>프로젝트</a:t>
            </a:r>
            <a:endParaRPr sz="7000" dirty="0"/>
          </a:p>
        </p:txBody>
      </p:sp>
      <p:sp>
        <p:nvSpPr>
          <p:cNvPr id="169" name="2022.6.11"/>
          <p:cNvSpPr txBox="1"/>
          <p:nvPr/>
        </p:nvSpPr>
        <p:spPr>
          <a:xfrm>
            <a:off x="15581538" y="3482877"/>
            <a:ext cx="3507920" cy="948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</a:defRPr>
            </a:lvl1pPr>
          </a:lstStyle>
          <a:p>
            <a:r>
              <a:rPr dirty="0"/>
              <a:t>2022.6.</a:t>
            </a:r>
            <a:r>
              <a:rPr lang="en-US" altLang="ko-KR" dirty="0"/>
              <a:t>7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hank YOu…"/>
          <p:cNvSpPr txBox="1">
            <a:spLocks noGrp="1"/>
          </p:cNvSpPr>
          <p:nvPr>
            <p:ph type="title"/>
          </p:nvPr>
        </p:nvSpPr>
        <p:spPr>
          <a:xfrm>
            <a:off x="7648833" y="3789678"/>
            <a:ext cx="9044283" cy="6136644"/>
          </a:xfrm>
          <a:prstGeom prst="rect">
            <a:avLst/>
          </a:prstGeom>
        </p:spPr>
        <p:txBody>
          <a:bodyPr/>
          <a:lstStyle/>
          <a:p>
            <a:pPr algn="ctr" defTabSz="346709">
              <a:defRPr sz="12725">
                <a:solidFill>
                  <a:schemeClr val="accent4"/>
                </a:solidFill>
              </a:defRPr>
            </a:pPr>
            <a:r>
              <a:rPr dirty="0"/>
              <a:t>Thank </a:t>
            </a:r>
            <a:r>
              <a:rPr dirty="0" err="1"/>
              <a:t>YO</a:t>
            </a:r>
            <a:r>
              <a:rPr lang="en-US" dirty="0" err="1"/>
              <a:t>u</a:t>
            </a:r>
            <a:endParaRPr lang="ko-KR" altLang="en-US" dirty="0"/>
          </a:p>
          <a:p>
            <a:pPr algn="ctr" defTabSz="346709">
              <a:defRPr sz="12725">
                <a:solidFill>
                  <a:srgbClr val="FFFFFF"/>
                </a:solidFill>
              </a:defRPr>
            </a:pPr>
            <a:br>
              <a:rPr lang="en-US" altLang="ko-KR" dirty="0">
                <a:solidFill>
                  <a:srgbClr val="FFFFFF"/>
                </a:solidFill>
              </a:rPr>
            </a:br>
            <a:r>
              <a:rPr lang="ko-KR" altLang="en-US" dirty="0">
                <a:solidFill>
                  <a:srgbClr val="838787"/>
                </a:solidFill>
              </a:rPr>
              <a:t>감사합니다</a:t>
            </a:r>
            <a:r>
              <a:rPr lang="en-US" altLang="ko-KR" dirty="0">
                <a:solidFill>
                  <a:srgbClr val="838787"/>
                </a:solidFill>
              </a:rPr>
              <a:t>!</a:t>
            </a:r>
          </a:p>
        </p:txBody>
      </p:sp>
      <p:pic>
        <p:nvPicPr>
          <p:cNvPr id="3" name="스크린샷 2022-06-05 오전 1.01.29.png" descr="스크린샷 2022-06-05 오전 1.01.29.png">
            <a:extLst>
              <a:ext uri="{FF2B5EF4-FFF2-40B4-BE49-F238E27FC236}">
                <a16:creationId xmlns:a16="http://schemas.microsoft.com/office/drawing/2014/main" id="{76DC3A10-19A1-072C-4744-0B186F385D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rcRect l="4523" r="4523"/>
          <a:stretch>
            <a:fillRect/>
          </a:stretch>
        </p:blipFill>
        <p:spPr>
          <a:xfrm>
            <a:off x="-80765" y="-359"/>
            <a:ext cx="10448537" cy="13716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소개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소개</a:t>
            </a:r>
          </a:p>
        </p:txBody>
      </p:sp>
      <p:sp>
        <p:nvSpPr>
          <p:cNvPr id="172" name="런치패드에 대한 소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9594">
              <a:spcBef>
                <a:spcPts val="2600"/>
              </a:spcBef>
              <a:defRPr sz="6003">
                <a:solidFill>
                  <a:srgbClr val="FFFFFF"/>
                </a:solidFill>
              </a:defRPr>
            </a:lvl1pPr>
          </a:lstStyle>
          <a:p>
            <a:r>
              <a:t>런치패드에 대한 소개</a:t>
            </a:r>
          </a:p>
        </p:txBody>
      </p:sp>
      <p:sp>
        <p:nvSpPr>
          <p:cNvPr id="173" name="컴퓨터나 스마트폰을 연동 여러가지 음과 비트등을 설정하여 자신만의 음악을 만들수 있는 기계…"/>
          <p:cNvSpPr txBox="1">
            <a:spLocks noGrp="1"/>
          </p:cNvSpPr>
          <p:nvPr>
            <p:ph type="body" idx="1"/>
          </p:nvPr>
        </p:nvSpPr>
        <p:spPr>
          <a:xfrm>
            <a:off x="762000" y="3860800"/>
            <a:ext cx="22111544" cy="858520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 err="1"/>
              <a:t>컴퓨터나</a:t>
            </a:r>
            <a:r>
              <a:rPr dirty="0"/>
              <a:t> </a:t>
            </a:r>
            <a:r>
              <a:rPr dirty="0" err="1"/>
              <a:t>스마트폰을</a:t>
            </a:r>
            <a:r>
              <a:rPr dirty="0"/>
              <a:t> </a:t>
            </a:r>
            <a:r>
              <a:rPr dirty="0" err="1"/>
              <a:t>연동</a:t>
            </a:r>
            <a:r>
              <a:rPr lang="ko-KR" altLang="en-US" dirty="0"/>
              <a:t>해서</a:t>
            </a:r>
            <a:r>
              <a:rPr dirty="0"/>
              <a:t> </a:t>
            </a:r>
            <a:r>
              <a:rPr dirty="0" err="1"/>
              <a:t>여러가지</a:t>
            </a:r>
            <a:r>
              <a:rPr dirty="0"/>
              <a:t> </a:t>
            </a:r>
            <a:r>
              <a:rPr dirty="0" err="1"/>
              <a:t>음</a:t>
            </a:r>
            <a:r>
              <a:rPr lang="ko-KR" altLang="en-US" dirty="0"/>
              <a:t> </a:t>
            </a:r>
            <a:r>
              <a:rPr dirty="0" err="1"/>
              <a:t>과</a:t>
            </a:r>
            <a:r>
              <a:rPr dirty="0"/>
              <a:t> </a:t>
            </a:r>
            <a:r>
              <a:rPr dirty="0" err="1"/>
              <a:t>비트등을</a:t>
            </a:r>
            <a:r>
              <a:rPr dirty="0"/>
              <a:t> </a:t>
            </a:r>
            <a:r>
              <a:rPr dirty="0" err="1"/>
              <a:t>설정하여</a:t>
            </a:r>
            <a:r>
              <a:rPr dirty="0"/>
              <a:t> </a:t>
            </a:r>
            <a:r>
              <a:rPr dirty="0" err="1"/>
              <a:t>자신만의</a:t>
            </a:r>
            <a:r>
              <a:rPr dirty="0"/>
              <a:t> </a:t>
            </a:r>
            <a:r>
              <a:rPr dirty="0" err="1"/>
              <a:t>음악을</a:t>
            </a:r>
            <a:r>
              <a:rPr dirty="0"/>
              <a:t> </a:t>
            </a:r>
            <a:r>
              <a:rPr dirty="0" err="1"/>
              <a:t>만들수</a:t>
            </a:r>
            <a:r>
              <a:rPr dirty="0"/>
              <a:t> </a:t>
            </a:r>
            <a:r>
              <a:rPr dirty="0" err="1"/>
              <a:t>있는</a:t>
            </a:r>
            <a:r>
              <a:rPr dirty="0"/>
              <a:t> </a:t>
            </a:r>
            <a:r>
              <a:rPr dirty="0" err="1"/>
              <a:t>기계</a:t>
            </a:r>
            <a:endParaRPr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 err="1"/>
              <a:t>틀과</a:t>
            </a:r>
            <a:r>
              <a:rPr dirty="0"/>
              <a:t> </a:t>
            </a:r>
            <a:r>
              <a:rPr dirty="0" err="1"/>
              <a:t>여러</a:t>
            </a:r>
            <a:r>
              <a:rPr dirty="0"/>
              <a:t> </a:t>
            </a:r>
            <a:r>
              <a:rPr dirty="0" err="1"/>
              <a:t>개의</a:t>
            </a:r>
            <a:r>
              <a:rPr dirty="0"/>
              <a:t> </a:t>
            </a:r>
            <a:r>
              <a:rPr dirty="0" err="1"/>
              <a:t>버튼으로</a:t>
            </a:r>
            <a:r>
              <a:rPr dirty="0"/>
              <a:t> </a:t>
            </a:r>
            <a:r>
              <a:rPr dirty="0" err="1"/>
              <a:t>구성</a:t>
            </a:r>
            <a:r>
              <a:rPr dirty="0"/>
              <a:t> </a:t>
            </a:r>
            <a:r>
              <a:rPr dirty="0" err="1"/>
              <a:t>돼</a:t>
            </a:r>
            <a:r>
              <a:rPr dirty="0"/>
              <a:t> </a:t>
            </a:r>
            <a:r>
              <a:rPr dirty="0" err="1"/>
              <a:t>있습니다</a:t>
            </a:r>
            <a:r>
              <a:rPr dirty="0"/>
              <a:t>.</a:t>
            </a:r>
          </a:p>
        </p:txBody>
      </p:sp>
      <p:pic>
        <p:nvPicPr>
          <p:cNvPr id="174" name="무제.mov" descr="무제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12751" y="6858000"/>
            <a:ext cx="9558498" cy="638580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스크린샷 2022-06-05 오전 1.01.29.png" descr="스크린샷 2022-06-05 오전 1.01.29.png">
            <a:extLst>
              <a:ext uri="{FF2B5EF4-FFF2-40B4-BE49-F238E27FC236}">
                <a16:creationId xmlns:a16="http://schemas.microsoft.com/office/drawing/2014/main" id="{3F56FB42-7D22-049F-1E78-F03E3539974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</a:blip>
          <a:srcRect l="4523" r="4523"/>
          <a:stretch>
            <a:fillRect/>
          </a:stretch>
        </p:blipFill>
        <p:spPr>
          <a:xfrm>
            <a:off x="0" y="472195"/>
            <a:ext cx="10448537" cy="13716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3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4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구현된 주요 기술"/>
          <p:cNvSpPr txBox="1">
            <a:spLocks noGrp="1"/>
          </p:cNvSpPr>
          <p:nvPr>
            <p:ph type="body" idx="21"/>
          </p:nvPr>
        </p:nvSpPr>
        <p:spPr>
          <a:xfrm>
            <a:off x="762000" y="605400"/>
            <a:ext cx="20955000" cy="668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구현된 주요 기술</a:t>
            </a:r>
          </a:p>
        </p:txBody>
      </p:sp>
      <p:sp>
        <p:nvSpPr>
          <p:cNvPr id="177" name="수업시간에 배운 기술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9594">
              <a:spcBef>
                <a:spcPts val="2600"/>
              </a:spcBef>
              <a:defRPr sz="6003">
                <a:solidFill>
                  <a:srgbClr val="FFFFFF"/>
                </a:solidFill>
              </a:defRPr>
            </a:lvl1pPr>
          </a:lstStyle>
          <a:p>
            <a:r>
              <a:rPr dirty="0" err="1"/>
              <a:t>수업시간에</a:t>
            </a:r>
            <a:r>
              <a:rPr dirty="0"/>
              <a:t> </a:t>
            </a:r>
            <a:r>
              <a:rPr dirty="0" err="1"/>
              <a:t>배운</a:t>
            </a:r>
            <a:r>
              <a:rPr dirty="0"/>
              <a:t> </a:t>
            </a:r>
            <a:r>
              <a:rPr dirty="0" err="1"/>
              <a:t>기술</a:t>
            </a:r>
            <a:endParaRPr dirty="0"/>
          </a:p>
        </p:txBody>
      </p:sp>
      <p:sp>
        <p:nvSpPr>
          <p:cNvPr id="178" name="Phong Shading…"/>
          <p:cNvSpPr txBox="1">
            <a:spLocks noGrp="1"/>
          </p:cNvSpPr>
          <p:nvPr>
            <p:ph type="body" idx="1"/>
          </p:nvPr>
        </p:nvSpPr>
        <p:spPr>
          <a:xfrm>
            <a:off x="762000" y="3593997"/>
            <a:ext cx="22860000" cy="870899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 err="1"/>
              <a:t>Phong</a:t>
            </a:r>
            <a:r>
              <a:rPr dirty="0"/>
              <a:t> Shading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Texture Mapping</a:t>
            </a:r>
            <a:endParaRPr lang="en-US"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 err="1"/>
              <a:t>자바스크립트</a:t>
            </a:r>
            <a:r>
              <a:rPr dirty="0"/>
              <a:t> </a:t>
            </a:r>
            <a:r>
              <a:rPr dirty="0" err="1"/>
              <a:t>문법들</a:t>
            </a:r>
            <a:endParaRPr dirty="0"/>
          </a:p>
        </p:txBody>
      </p:sp>
      <p:pic>
        <p:nvPicPr>
          <p:cNvPr id="7" name="스크린샷 2022-06-05 오전 1.01.29.png" descr="스크린샷 2022-06-05 오전 1.01.29.png">
            <a:extLst>
              <a:ext uri="{FF2B5EF4-FFF2-40B4-BE49-F238E27FC236}">
                <a16:creationId xmlns:a16="http://schemas.microsoft.com/office/drawing/2014/main" id="{529B66E8-3A2C-2BE4-6A4C-F389C8B579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rcRect l="4523" r="4523"/>
          <a:stretch>
            <a:fillRect/>
          </a:stretch>
        </p:blipFill>
        <p:spPr>
          <a:xfrm>
            <a:off x="0" y="0"/>
            <a:ext cx="10448537" cy="13716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사용자 인터페이스"/>
          <p:cNvSpPr txBox="1">
            <a:spLocks noGrp="1"/>
          </p:cNvSpPr>
          <p:nvPr>
            <p:ph type="body" idx="21"/>
          </p:nvPr>
        </p:nvSpPr>
        <p:spPr>
          <a:xfrm>
            <a:off x="762000" y="601200"/>
            <a:ext cx="20955000" cy="6688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사용자 인터페이스</a:t>
            </a:r>
          </a:p>
        </p:txBody>
      </p:sp>
      <p:pic>
        <p:nvPicPr>
          <p:cNvPr id="184" name="스크린샷 2022-06-05 오전 1.19.11.png" descr="스크린샷 2022-06-05 오전 1.19.11.png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15102" r="15102"/>
          <a:stretch>
            <a:fillRect/>
          </a:stretch>
        </p:blipFill>
        <p:spPr>
          <a:xfrm>
            <a:off x="13335000" y="2159000"/>
            <a:ext cx="10287000" cy="10795000"/>
          </a:xfrm>
          <a:prstGeom prst="rect">
            <a:avLst/>
          </a:prstGeom>
        </p:spPr>
      </p:pic>
      <p:sp>
        <p:nvSpPr>
          <p:cNvPr id="185" name="편집하려면 이중 클릭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9594">
              <a:spcBef>
                <a:spcPts val="2600"/>
              </a:spcBef>
              <a:defRPr sz="6003"/>
            </a:lvl1pPr>
          </a:lstStyle>
          <a:p>
            <a:r>
              <a:t> </a:t>
            </a:r>
          </a:p>
        </p:txBody>
      </p:sp>
      <p:sp>
        <p:nvSpPr>
          <p:cNvPr id="186" name="Lighting Mode1 : 버튼을 누를시 노란빛만 나오게 설정합니다.…"/>
          <p:cNvSpPr txBox="1">
            <a:spLocks noGrp="1"/>
          </p:cNvSpPr>
          <p:nvPr>
            <p:ph type="body" sz="half" idx="1"/>
          </p:nvPr>
        </p:nvSpPr>
        <p:spPr>
          <a:xfrm>
            <a:off x="762000" y="2165053"/>
            <a:ext cx="11811000" cy="10280947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Lighting Mode1 : </a:t>
            </a:r>
            <a:r>
              <a:rPr lang="ko-KR" altLang="en-US" dirty="0"/>
              <a:t>정해진 키보드를</a:t>
            </a:r>
            <a:r>
              <a:rPr dirty="0"/>
              <a:t> </a:t>
            </a:r>
            <a:r>
              <a:rPr dirty="0" err="1"/>
              <a:t>누를시</a:t>
            </a:r>
            <a:r>
              <a:rPr dirty="0"/>
              <a:t> </a:t>
            </a:r>
            <a:r>
              <a:rPr lang="ko-KR" altLang="en-US" dirty="0"/>
              <a:t>큐브에서 </a:t>
            </a:r>
            <a:r>
              <a:rPr dirty="0" err="1"/>
              <a:t>노란빛만</a:t>
            </a:r>
            <a:r>
              <a:rPr dirty="0"/>
              <a:t> </a:t>
            </a:r>
            <a:r>
              <a:rPr dirty="0" err="1"/>
              <a:t>나오게</a:t>
            </a:r>
            <a:r>
              <a:rPr dirty="0"/>
              <a:t> </a:t>
            </a:r>
            <a:r>
              <a:rPr dirty="0" err="1"/>
              <a:t>설정합니다</a:t>
            </a:r>
            <a:r>
              <a:rPr dirty="0"/>
              <a:t>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Lighting Mode2 : </a:t>
            </a:r>
            <a:r>
              <a:rPr lang="ko-KR" altLang="en-US" dirty="0"/>
              <a:t>정해진 키보드를</a:t>
            </a:r>
            <a:r>
              <a:rPr dirty="0"/>
              <a:t> </a:t>
            </a:r>
            <a:r>
              <a:rPr dirty="0" err="1"/>
              <a:t>누를시</a:t>
            </a:r>
            <a:r>
              <a:rPr dirty="0"/>
              <a:t> </a:t>
            </a:r>
            <a:r>
              <a:rPr lang="ko-KR" altLang="en-US" dirty="0"/>
              <a:t>큐브에서 다른 빛도 나오게</a:t>
            </a:r>
            <a:r>
              <a:rPr dirty="0"/>
              <a:t> </a:t>
            </a:r>
            <a:r>
              <a:rPr dirty="0" err="1"/>
              <a:t>하는</a:t>
            </a:r>
            <a:r>
              <a:rPr dirty="0"/>
              <a:t> </a:t>
            </a:r>
            <a:r>
              <a:rPr dirty="0" err="1"/>
              <a:t>모드</a:t>
            </a:r>
            <a:r>
              <a:rPr dirty="0"/>
              <a:t> </a:t>
            </a:r>
            <a:r>
              <a:rPr dirty="0" err="1"/>
              <a:t>입니다</a:t>
            </a:r>
            <a:r>
              <a:rPr dirty="0"/>
              <a:t>.(</a:t>
            </a:r>
            <a:r>
              <a:rPr dirty="0" err="1"/>
              <a:t>주황색</a:t>
            </a:r>
            <a:r>
              <a:rPr dirty="0"/>
              <a:t>, </a:t>
            </a:r>
            <a:r>
              <a:rPr dirty="0" err="1"/>
              <a:t>녹색</a:t>
            </a:r>
            <a:r>
              <a:rPr dirty="0"/>
              <a:t> ,</a:t>
            </a:r>
            <a:r>
              <a:rPr dirty="0" err="1"/>
              <a:t>빨간색을</a:t>
            </a:r>
            <a:r>
              <a:rPr dirty="0"/>
              <a:t> </a:t>
            </a:r>
            <a:r>
              <a:rPr dirty="0" err="1"/>
              <a:t>추가했습니다</a:t>
            </a:r>
            <a:r>
              <a:rPr dirty="0"/>
              <a:t>.)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lang="en-US" dirty="0"/>
              <a:t>Change : </a:t>
            </a:r>
            <a:r>
              <a:rPr lang="ko-KR" altLang="en-US" dirty="0"/>
              <a:t>선택한 </a:t>
            </a:r>
            <a:r>
              <a:rPr lang="en-US" altLang="ko-KR" dirty="0"/>
              <a:t>Lighting Mode</a:t>
            </a:r>
            <a:r>
              <a:rPr lang="ko-KR" altLang="en-US" dirty="0"/>
              <a:t>로 바꿔줍니다</a:t>
            </a:r>
            <a:r>
              <a:rPr lang="en-US" altLang="ko-KR" dirty="0"/>
              <a:t>.</a:t>
            </a:r>
            <a:endParaRPr dirty="0"/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>
              <a:defRPr>
                <a:solidFill>
                  <a:srgbClr val="FFFFFF"/>
                </a:solidFill>
              </a:defRPr>
            </a:pPr>
            <a:endParaRPr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 err="1"/>
              <a:t>keyCode</a:t>
            </a:r>
            <a:r>
              <a:rPr dirty="0"/>
              <a:t> : </a:t>
            </a:r>
            <a:r>
              <a:rPr dirty="0" err="1"/>
              <a:t>마우스를</a:t>
            </a:r>
            <a:r>
              <a:rPr dirty="0"/>
              <a:t> </a:t>
            </a:r>
            <a:r>
              <a:rPr dirty="0" err="1"/>
              <a:t>올릴때만</a:t>
            </a:r>
            <a:r>
              <a:rPr dirty="0"/>
              <a:t> </a:t>
            </a:r>
            <a:r>
              <a:rPr dirty="0" err="1"/>
              <a:t>큐브위에</a:t>
            </a:r>
            <a:r>
              <a:rPr dirty="0"/>
              <a:t> </a:t>
            </a:r>
            <a:r>
              <a:rPr dirty="0" err="1"/>
              <a:t>키보드</a:t>
            </a:r>
            <a:r>
              <a:rPr dirty="0"/>
              <a:t> </a:t>
            </a:r>
            <a:r>
              <a:rPr dirty="0" err="1"/>
              <a:t>배열이</a:t>
            </a:r>
            <a:r>
              <a:rPr dirty="0"/>
              <a:t> </a:t>
            </a:r>
            <a:r>
              <a:rPr dirty="0" err="1"/>
              <a:t>그려져서</a:t>
            </a:r>
            <a:r>
              <a:rPr dirty="0"/>
              <a:t> </a:t>
            </a:r>
            <a:r>
              <a:rPr dirty="0" err="1"/>
              <a:t>큐브마다</a:t>
            </a:r>
            <a:r>
              <a:rPr dirty="0"/>
              <a:t> </a:t>
            </a:r>
            <a:r>
              <a:rPr dirty="0" err="1"/>
              <a:t>어떤</a:t>
            </a:r>
            <a:r>
              <a:rPr dirty="0"/>
              <a:t> </a:t>
            </a:r>
            <a:r>
              <a:rPr dirty="0" err="1"/>
              <a:t>키를</a:t>
            </a:r>
            <a:r>
              <a:rPr dirty="0"/>
              <a:t> </a:t>
            </a:r>
            <a:r>
              <a:rPr dirty="0" err="1"/>
              <a:t>눌러야</a:t>
            </a:r>
            <a:r>
              <a:rPr dirty="0"/>
              <a:t> </a:t>
            </a:r>
            <a:r>
              <a:rPr dirty="0" err="1"/>
              <a:t>할지</a:t>
            </a:r>
            <a:r>
              <a:rPr dirty="0"/>
              <a:t> </a:t>
            </a:r>
            <a:r>
              <a:rPr dirty="0" err="1"/>
              <a:t>알려줍니다</a:t>
            </a:r>
            <a:r>
              <a:rPr dirty="0"/>
              <a:t>.</a:t>
            </a:r>
          </a:p>
        </p:txBody>
      </p:sp>
      <p:pic>
        <p:nvPicPr>
          <p:cNvPr id="7" name="스크린샷 2022-06-05 오전 1.01.29.png" descr="스크린샷 2022-06-05 오전 1.01.29.png">
            <a:extLst>
              <a:ext uri="{FF2B5EF4-FFF2-40B4-BE49-F238E27FC236}">
                <a16:creationId xmlns:a16="http://schemas.microsoft.com/office/drawing/2014/main" id="{CD7A6BAB-8C6C-CC04-49DC-8EFE57C62E9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rcRect l="4523" r="4523"/>
          <a:stretch>
            <a:fillRect/>
          </a:stretch>
        </p:blipFill>
        <p:spPr>
          <a:xfrm>
            <a:off x="-80765" y="-359"/>
            <a:ext cx="10448537" cy="13716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사용자 인터페이스"/>
          <p:cNvSpPr txBox="1">
            <a:spLocks noGrp="1"/>
          </p:cNvSpPr>
          <p:nvPr>
            <p:ph type="body" idx="21"/>
          </p:nvPr>
        </p:nvSpPr>
        <p:spPr>
          <a:xfrm>
            <a:off x="762000" y="605400"/>
            <a:ext cx="20955000" cy="668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189" name="Lighting Mode1"/>
          <p:cNvSpPr txBox="1">
            <a:spLocks noGrp="1"/>
          </p:cNvSpPr>
          <p:nvPr>
            <p:ph type="title"/>
          </p:nvPr>
        </p:nvSpPr>
        <p:spPr>
          <a:xfrm>
            <a:off x="762000" y="1961817"/>
            <a:ext cx="22860000" cy="10160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4800" cap="none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Lighting Mode1</a:t>
            </a:r>
          </a:p>
        </p:txBody>
      </p:sp>
      <p:sp>
        <p:nvSpPr>
          <p:cNvPr id="190" name="편집하려면 이중 클릭"/>
          <p:cNvSpPr txBox="1">
            <a:spLocks noGrp="1"/>
          </p:cNvSpPr>
          <p:nvPr>
            <p:ph type="body" sz="quarter" idx="1"/>
          </p:nvPr>
        </p:nvSpPr>
        <p:spPr>
          <a:xfrm>
            <a:off x="762000" y="12507527"/>
            <a:ext cx="22860000" cy="84506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254000" indent="-254000" defTabSz="330200">
              <a:spcBef>
                <a:spcPts val="1500"/>
              </a:spcBef>
              <a:defRPr sz="1920">
                <a:solidFill>
                  <a:srgbClr val="FFFFFF"/>
                </a:solidFill>
              </a:defRPr>
            </a:pPr>
            <a:r>
              <a:rPr lang="en-US" dirty="0"/>
              <a:t> </a:t>
            </a:r>
            <a:endParaRPr dirty="0"/>
          </a:p>
        </p:txBody>
      </p:sp>
      <p:pic>
        <p:nvPicPr>
          <p:cNvPr id="191" name="스크린샷 2022-06-05 오전 1.48.27.png" descr="스크린샷 2022-06-05 오전 1.48.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908" y="4964871"/>
            <a:ext cx="6022690" cy="5829301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아무것도 누르지 않을때"/>
          <p:cNvSpPr txBox="1"/>
          <p:nvPr/>
        </p:nvSpPr>
        <p:spPr>
          <a:xfrm>
            <a:off x="6237293" y="4003462"/>
            <a:ext cx="360045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아무것도 누르지 않을때</a:t>
            </a:r>
          </a:p>
        </p:txBody>
      </p:sp>
      <p:pic>
        <p:nvPicPr>
          <p:cNvPr id="193" name="스크린샷 2022-06-05 오전 1.49.26.png" descr="스크린샷 2022-06-05 오전 1.49.2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22891" y="4870275"/>
            <a:ext cx="5537201" cy="5829301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특정 키를 눌렀을때"/>
          <p:cNvSpPr txBox="1"/>
          <p:nvPr/>
        </p:nvSpPr>
        <p:spPr>
          <a:xfrm>
            <a:off x="15020831" y="4003462"/>
            <a:ext cx="294132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특정 키를 눌렀을때</a:t>
            </a:r>
          </a:p>
        </p:txBody>
      </p:sp>
      <p:pic>
        <p:nvPicPr>
          <p:cNvPr id="9" name="스크린샷 2022-06-05 오전 1.01.29.png" descr="스크린샷 2022-06-05 오전 1.01.29.png">
            <a:extLst>
              <a:ext uri="{FF2B5EF4-FFF2-40B4-BE49-F238E27FC236}">
                <a16:creationId xmlns:a16="http://schemas.microsoft.com/office/drawing/2014/main" id="{04A3A3FC-5EFD-9E67-C10F-9AB635A38A7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"/>
          </a:blip>
          <a:srcRect l="4523" r="4523"/>
          <a:stretch>
            <a:fillRect/>
          </a:stretch>
        </p:blipFill>
        <p:spPr>
          <a:xfrm>
            <a:off x="-80765" y="-359"/>
            <a:ext cx="10448537" cy="13716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사용자 인터페이스"/>
          <p:cNvSpPr txBox="1">
            <a:spLocks noGrp="1"/>
          </p:cNvSpPr>
          <p:nvPr>
            <p:ph type="body" idx="21"/>
          </p:nvPr>
        </p:nvSpPr>
        <p:spPr>
          <a:xfrm>
            <a:off x="762000" y="605400"/>
            <a:ext cx="20955000" cy="668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202" name="Lighting Mode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4800" cap="none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Lighting Mode2</a:t>
            </a:r>
          </a:p>
        </p:txBody>
      </p:sp>
      <p:sp>
        <p:nvSpPr>
          <p:cNvPr id="203" name="편집하려면 이중 클릭"/>
          <p:cNvSpPr txBox="1">
            <a:spLocks noGrp="1"/>
          </p:cNvSpPr>
          <p:nvPr>
            <p:ph type="body" sz="quarter" idx="1"/>
          </p:nvPr>
        </p:nvSpPr>
        <p:spPr>
          <a:xfrm flipV="1">
            <a:off x="762000" y="12461358"/>
            <a:ext cx="279991" cy="46169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254000" indent="-254000" defTabSz="330200">
              <a:spcBef>
                <a:spcPts val="1500"/>
              </a:spcBef>
              <a:defRPr sz="192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204" name="스크린샷 2022-06-05 오전 1.51.52.png" descr="스크린샷 2022-06-05 오전 1.51.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374" y="5206013"/>
            <a:ext cx="5384801" cy="527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스크린샷 2022-06-05 오전 1.52.22.png" descr="스크린샷 2022-06-05 오전 1.52.2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7251" y="4971063"/>
            <a:ext cx="5715001" cy="5740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스크린샷 2022-06-05 오전 1.53.25.png" descr="스크린샷 2022-06-05 오전 1.53.2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08152" y="5206013"/>
            <a:ext cx="5473701" cy="5448301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첫번째 줄과 두번째 줄"/>
          <p:cNvSpPr txBox="1"/>
          <p:nvPr/>
        </p:nvSpPr>
        <p:spPr>
          <a:xfrm>
            <a:off x="3696141" y="4059800"/>
            <a:ext cx="3366136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첫번째 줄과 두번째 줄</a:t>
            </a:r>
          </a:p>
        </p:txBody>
      </p:sp>
      <p:sp>
        <p:nvSpPr>
          <p:cNvPr id="208" name="3번째 줄"/>
          <p:cNvSpPr txBox="1"/>
          <p:nvPr/>
        </p:nvSpPr>
        <p:spPr>
          <a:xfrm>
            <a:off x="10742281" y="4059800"/>
            <a:ext cx="142494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3번째 줄</a:t>
            </a:r>
          </a:p>
        </p:txBody>
      </p:sp>
      <p:sp>
        <p:nvSpPr>
          <p:cNvPr id="209" name="4번째 줄"/>
          <p:cNvSpPr txBox="1"/>
          <p:nvPr/>
        </p:nvSpPr>
        <p:spPr>
          <a:xfrm>
            <a:off x="17132530" y="4059800"/>
            <a:ext cx="142494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4번째 줄</a:t>
            </a:r>
          </a:p>
        </p:txBody>
      </p:sp>
      <p:pic>
        <p:nvPicPr>
          <p:cNvPr id="11" name="스크린샷 2022-06-05 오전 1.01.29.png" descr="스크린샷 2022-06-05 오전 1.01.29.png">
            <a:extLst>
              <a:ext uri="{FF2B5EF4-FFF2-40B4-BE49-F238E27FC236}">
                <a16:creationId xmlns:a16="http://schemas.microsoft.com/office/drawing/2014/main" id="{607F0085-C1B8-F60B-F448-081AFE41A87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</a:blip>
          <a:srcRect l="4523" r="4523"/>
          <a:stretch>
            <a:fillRect/>
          </a:stretch>
        </p:blipFill>
        <p:spPr>
          <a:xfrm>
            <a:off x="-80765" y="-359"/>
            <a:ext cx="10448537" cy="13716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사용자 인터페이스"/>
          <p:cNvSpPr txBox="1">
            <a:spLocks noGrp="1"/>
          </p:cNvSpPr>
          <p:nvPr>
            <p:ph type="body" idx="21"/>
          </p:nvPr>
        </p:nvSpPr>
        <p:spPr>
          <a:xfrm>
            <a:off x="762000" y="605400"/>
            <a:ext cx="20955000" cy="668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217" name="KeyCod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4800" cap="none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KeyCode</a:t>
            </a:r>
          </a:p>
        </p:txBody>
      </p:sp>
      <p:sp>
        <p:nvSpPr>
          <p:cNvPr id="218" name="편집하려면 이중 클릭"/>
          <p:cNvSpPr txBox="1">
            <a:spLocks noGrp="1"/>
          </p:cNvSpPr>
          <p:nvPr>
            <p:ph type="body" sz="quarter" idx="1"/>
          </p:nvPr>
        </p:nvSpPr>
        <p:spPr>
          <a:xfrm>
            <a:off x="762000" y="12507527"/>
            <a:ext cx="22860000" cy="45719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254000" indent="-254000" defTabSz="330200">
              <a:spcBef>
                <a:spcPts val="1500"/>
              </a:spcBef>
              <a:defRPr sz="192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219" name="스크린샷 2022-06-05 오전 1.56.17.png" descr="스크린샷 2022-06-05 오전 1.56.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384" y="3924299"/>
            <a:ext cx="10795001" cy="7493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스크린샷 2022-06-05 오전 1.56.33.png" descr="스크린샷 2022-06-05 오전 1.56.3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0080" y="3924299"/>
            <a:ext cx="11087101" cy="7454901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Key Code 위에 마우스를 올리지 않을때"/>
          <p:cNvSpPr txBox="1"/>
          <p:nvPr/>
        </p:nvSpPr>
        <p:spPr>
          <a:xfrm>
            <a:off x="4625309" y="2970527"/>
            <a:ext cx="615315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Key Code 위에 마우스를 올리지 않을때</a:t>
            </a:r>
          </a:p>
        </p:txBody>
      </p:sp>
      <p:sp>
        <p:nvSpPr>
          <p:cNvPr id="222" name="Key Code 위에 마우스를 올릴때"/>
          <p:cNvSpPr txBox="1"/>
          <p:nvPr/>
        </p:nvSpPr>
        <p:spPr>
          <a:xfrm>
            <a:off x="15939027" y="2970527"/>
            <a:ext cx="5069206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Key Code 위에 마우스를 올릴때</a:t>
            </a:r>
          </a:p>
        </p:txBody>
      </p:sp>
      <p:pic>
        <p:nvPicPr>
          <p:cNvPr id="9" name="스크린샷 2022-06-05 오전 1.01.29.png" descr="스크린샷 2022-06-05 오전 1.01.29.png">
            <a:extLst>
              <a:ext uri="{FF2B5EF4-FFF2-40B4-BE49-F238E27FC236}">
                <a16:creationId xmlns:a16="http://schemas.microsoft.com/office/drawing/2014/main" id="{8B9B0EB8-05BB-D062-20DA-DD7DADF4CC1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"/>
          </a:blip>
          <a:srcRect l="4523" r="4523"/>
          <a:stretch>
            <a:fillRect/>
          </a:stretch>
        </p:blipFill>
        <p:spPr>
          <a:xfrm>
            <a:off x="-80765" y="-359"/>
            <a:ext cx="10448537" cy="13716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시연 동영상"/>
          <p:cNvSpPr txBox="1">
            <a:spLocks noGrp="1"/>
          </p:cNvSpPr>
          <p:nvPr>
            <p:ph type="body" idx="21"/>
          </p:nvPr>
        </p:nvSpPr>
        <p:spPr>
          <a:xfrm>
            <a:off x="762000" y="605400"/>
            <a:ext cx="20955000" cy="668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시연 동영상</a:t>
            </a:r>
          </a:p>
        </p:txBody>
      </p:sp>
      <p:sp>
        <p:nvSpPr>
          <p:cNvPr id="225" name="편집하려면 이중 클릭"/>
          <p:cNvSpPr txBox="1">
            <a:spLocks noGrp="1"/>
          </p:cNvSpPr>
          <p:nvPr>
            <p:ph type="body" sz="quarter" idx="1"/>
          </p:nvPr>
        </p:nvSpPr>
        <p:spPr>
          <a:xfrm flipV="1">
            <a:off x="762000" y="12461808"/>
            <a:ext cx="22565833" cy="45719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254000" indent="-254000" defTabSz="330200">
              <a:spcBef>
                <a:spcPts val="1500"/>
              </a:spcBef>
              <a:defRPr sz="192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26" name="화면 기록 2022-06-05 오전 2.00.31.mov" descr="화면 기록 2022-06-05 오전 2.00.31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32600" y="3110514"/>
            <a:ext cx="10718800" cy="7696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스크린샷 2022-06-05 오전 1.01.29.png" descr="스크린샷 2022-06-05 오전 1.01.29.png">
            <a:extLst>
              <a:ext uri="{FF2B5EF4-FFF2-40B4-BE49-F238E27FC236}">
                <a16:creationId xmlns:a16="http://schemas.microsoft.com/office/drawing/2014/main" id="{85362D0D-510E-09E3-14EC-FBC9090BF78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</a:blip>
          <a:srcRect l="4523" r="4523"/>
          <a:stretch>
            <a:fillRect/>
          </a:stretch>
        </p:blipFill>
        <p:spPr>
          <a:xfrm>
            <a:off x="-80765" y="-359"/>
            <a:ext cx="10448537" cy="13716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66" fill="hold"/>
                                        <p:tgtEl>
                                          <p:spTgt spid="2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26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향후 개선점"/>
          <p:cNvSpPr txBox="1">
            <a:spLocks noGrp="1"/>
          </p:cNvSpPr>
          <p:nvPr>
            <p:ph type="body" idx="21"/>
          </p:nvPr>
        </p:nvSpPr>
        <p:spPr>
          <a:xfrm>
            <a:off x="762000" y="724211"/>
            <a:ext cx="20955000" cy="54579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dirty="0" err="1"/>
              <a:t>향후</a:t>
            </a:r>
            <a:r>
              <a:rPr dirty="0"/>
              <a:t> </a:t>
            </a:r>
            <a:r>
              <a:rPr dirty="0" err="1"/>
              <a:t>개선</a:t>
            </a:r>
            <a:r>
              <a:rPr lang="ko-KR" altLang="en-US" dirty="0"/>
              <a:t>하고 싶은</a:t>
            </a:r>
            <a:r>
              <a:rPr dirty="0" err="1"/>
              <a:t>점</a:t>
            </a:r>
            <a:endParaRPr dirty="0"/>
          </a:p>
        </p:txBody>
      </p:sp>
      <p:sp>
        <p:nvSpPr>
          <p:cNvPr id="181" name="Shader 를 여러개 써서 각 조명의 밝기를 다르게 조정해보고 싶습니다."/>
          <p:cNvSpPr txBox="1">
            <a:spLocks noGrp="1"/>
          </p:cNvSpPr>
          <p:nvPr>
            <p:ph type="body" idx="1"/>
          </p:nvPr>
        </p:nvSpPr>
        <p:spPr>
          <a:xfrm>
            <a:off x="762000" y="2565400"/>
            <a:ext cx="22860000" cy="8585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ko-KR" altLang="en-US" dirty="0" err="1"/>
              <a:t>큐브들의</a:t>
            </a:r>
            <a:r>
              <a:rPr lang="ko-KR" altLang="en-US" dirty="0"/>
              <a:t> 밝기</a:t>
            </a:r>
            <a:r>
              <a:rPr lang="en-US" altLang="ko-KR" dirty="0"/>
              <a:t>:</a:t>
            </a:r>
            <a:r>
              <a:rPr lang="ko-KR" altLang="en-US"/>
              <a:t> </a:t>
            </a:r>
            <a:r>
              <a:t>Shader </a:t>
            </a:r>
            <a:r>
              <a:rPr dirty="0" err="1"/>
              <a:t>를</a:t>
            </a:r>
            <a:r>
              <a:rPr dirty="0"/>
              <a:t> </a:t>
            </a:r>
            <a:r>
              <a:rPr dirty="0" err="1"/>
              <a:t>여러개</a:t>
            </a:r>
            <a:r>
              <a:rPr dirty="0"/>
              <a:t> </a:t>
            </a:r>
            <a:r>
              <a:rPr dirty="0" err="1"/>
              <a:t>써서</a:t>
            </a:r>
            <a:r>
              <a:rPr dirty="0"/>
              <a:t> </a:t>
            </a:r>
            <a:r>
              <a:rPr dirty="0" err="1"/>
              <a:t>각</a:t>
            </a:r>
            <a:r>
              <a:rPr dirty="0"/>
              <a:t> </a:t>
            </a:r>
            <a:r>
              <a:rPr dirty="0" err="1"/>
              <a:t>조명의</a:t>
            </a:r>
            <a:r>
              <a:rPr dirty="0"/>
              <a:t> </a:t>
            </a:r>
            <a:r>
              <a:rPr dirty="0" err="1"/>
              <a:t>밝기를</a:t>
            </a:r>
            <a:r>
              <a:rPr dirty="0"/>
              <a:t> </a:t>
            </a:r>
            <a:r>
              <a:rPr dirty="0" err="1"/>
              <a:t>다르게</a:t>
            </a:r>
            <a:r>
              <a:rPr dirty="0"/>
              <a:t> </a:t>
            </a:r>
            <a:r>
              <a:rPr dirty="0" err="1"/>
              <a:t>조정해보고</a:t>
            </a:r>
            <a:r>
              <a:rPr dirty="0"/>
              <a:t> </a:t>
            </a:r>
            <a:r>
              <a:rPr dirty="0" err="1"/>
              <a:t>싶습니다</a:t>
            </a:r>
            <a:r>
              <a:rPr dirty="0"/>
              <a:t>.</a:t>
            </a:r>
          </a:p>
        </p:txBody>
      </p:sp>
      <p:pic>
        <p:nvPicPr>
          <p:cNvPr id="4" name="스크린샷 2022-06-05 오전 1.01.29.png" descr="스크린샷 2022-06-05 오전 1.01.29.png">
            <a:extLst>
              <a:ext uri="{FF2B5EF4-FFF2-40B4-BE49-F238E27FC236}">
                <a16:creationId xmlns:a16="http://schemas.microsoft.com/office/drawing/2014/main" id="{10E94932-28E7-0602-3481-993B0D175AC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rcRect l="4523" r="4523"/>
          <a:stretch>
            <a:fillRect/>
          </a:stretch>
        </p:blipFill>
        <p:spPr>
          <a:xfrm>
            <a:off x="-80765" y="-359"/>
            <a:ext cx="10448537" cy="13716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볼드체"/>
        <a:ea typeface="Apple SD 산돌고딕 Neo 볼드체"/>
        <a:cs typeface="Apple SD 산돌고딕 Neo 볼드체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볼드체"/>
        <a:ea typeface="Apple SD 산돌고딕 Neo 볼드체"/>
        <a:cs typeface="Apple SD 산돌고딕 Neo 볼드체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볼드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170</Words>
  <Application>Microsoft Macintosh PowerPoint</Application>
  <PresentationFormat>사용자 지정</PresentationFormat>
  <Paragraphs>40</Paragraphs>
  <Slides>10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Apple SD 산돌고딕 Neo 볼드체</vt:lpstr>
      <vt:lpstr>Apple SD 산돌고딕 Neo 일반체</vt:lpstr>
      <vt:lpstr>Avenir Next Medium</vt:lpstr>
      <vt:lpstr>Avenir Next Regular</vt:lpstr>
      <vt:lpstr>DIN Alternate Bold</vt:lpstr>
      <vt:lpstr>Helvetica Neue</vt:lpstr>
      <vt:lpstr>New_Template7</vt:lpstr>
      <vt:lpstr>20185309 황명원</vt:lpstr>
      <vt:lpstr>런치패드에 대한 소개</vt:lpstr>
      <vt:lpstr>수업시간에 배운 기술</vt:lpstr>
      <vt:lpstr> </vt:lpstr>
      <vt:lpstr>Lighting Mode1</vt:lpstr>
      <vt:lpstr>Lighting Mode2</vt:lpstr>
      <vt:lpstr>KeyCode</vt:lpstr>
      <vt:lpstr>PowerPoint 프레젠테이션</vt:lpstr>
      <vt:lpstr>PowerPoint 프레젠테이션</vt:lpstr>
      <vt:lpstr>Thank YOu  감사합니다!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20185309 황명원</dc:title>
  <cp:lastModifiedBy>auddnjs0815@gmail.com</cp:lastModifiedBy>
  <cp:revision>26</cp:revision>
  <dcterms:modified xsi:type="dcterms:W3CDTF">2022-06-07T02:42:11Z</dcterms:modified>
</cp:coreProperties>
</file>